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17/07/2019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298D5-8470-431E-8453-51CCF635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40" y="1238250"/>
            <a:ext cx="5619750" cy="561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B43F1-BB34-4986-A954-A5ABCD8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008" y="617764"/>
            <a:ext cx="5619750" cy="561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F0919-5391-4010-B382-BB475DBB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0" y="-722787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8012-D8CE-4382-99BC-2D538E84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72"/>
          <a:stretch>
            <a:fillRect/>
          </a:stretch>
        </p:blipFill>
        <p:spPr>
          <a:xfrm>
            <a:off x="4260475" y="1976456"/>
            <a:ext cx="3671047" cy="3671048"/>
          </a:xfrm>
          <a:custGeom>
            <a:avLst/>
            <a:gdLst>
              <a:gd name="connsiteX0" fmla="*/ 1835524 w 3671047"/>
              <a:gd name="connsiteY0" fmla="*/ 0 h 3671048"/>
              <a:gd name="connsiteX1" fmla="*/ 3661572 w 3671047"/>
              <a:gd name="connsiteY1" fmla="*/ 1647853 h 3671048"/>
              <a:gd name="connsiteX2" fmla="*/ 3671047 w 3671047"/>
              <a:gd name="connsiteY2" fmla="*/ 1835505 h 3671048"/>
              <a:gd name="connsiteX3" fmla="*/ 3671047 w 3671047"/>
              <a:gd name="connsiteY3" fmla="*/ 1835544 h 3671048"/>
              <a:gd name="connsiteX4" fmla="*/ 3661572 w 3671047"/>
              <a:gd name="connsiteY4" fmla="*/ 2023196 h 3671048"/>
              <a:gd name="connsiteX5" fmla="*/ 1835524 w 3671047"/>
              <a:gd name="connsiteY5" fmla="*/ 3671048 h 3671048"/>
              <a:gd name="connsiteX6" fmla="*/ 0 w 3671047"/>
              <a:gd name="connsiteY6" fmla="*/ 1835524 h 3671048"/>
              <a:gd name="connsiteX7" fmla="*/ 1835524 w 3671047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047" h="3671048">
                <a:moveTo>
                  <a:pt x="1835524" y="0"/>
                </a:moveTo>
                <a:cubicBezTo>
                  <a:pt x="2785898" y="0"/>
                  <a:pt x="3567574" y="722278"/>
                  <a:pt x="3661572" y="1647853"/>
                </a:cubicBezTo>
                <a:lnTo>
                  <a:pt x="3671047" y="1835505"/>
                </a:lnTo>
                <a:lnTo>
                  <a:pt x="3671047" y="1835544"/>
                </a:lnTo>
                <a:lnTo>
                  <a:pt x="3661572" y="2023196"/>
                </a:lnTo>
                <a:cubicBezTo>
                  <a:pt x="3567574" y="2948770"/>
                  <a:pt x="2785898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3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 descr="Image may contain: 1 person, ocean, sunglasses, sky, outdoor, closeup and water">
            <a:extLst>
              <a:ext uri="{FF2B5EF4-FFF2-40B4-BE49-F238E27FC236}">
                <a16:creationId xmlns:a16="http://schemas.microsoft.com/office/drawing/2014/main" id="{54E043C1-49D2-4D80-8C54-4FAE4FF6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50" r="13465" b="9214"/>
          <a:stretch>
            <a:fillRect/>
          </a:stretch>
        </p:blipFill>
        <p:spPr bwMode="auto"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4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A8321DC0-1D36-4D14-B524-C2C31FFC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r="1086" b="18346"/>
          <a:stretch>
            <a:fillRect/>
          </a:stretch>
        </p:blipFill>
        <p:spPr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062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C7B150B-E460-40F6-BBBE-93034B10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82" t="12644" r="21582" b="1802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58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9BF015FF-809A-42A3-A742-DB4DE552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28549" r="19286" b="17237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8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4254016" y="1976456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43400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8</cp:revision>
  <dcterms:created xsi:type="dcterms:W3CDTF">2019-06-13T12:59:29Z</dcterms:created>
  <dcterms:modified xsi:type="dcterms:W3CDTF">2019-07-17T06:53:09Z</dcterms:modified>
</cp:coreProperties>
</file>